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26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82" y="5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51A9C-E1C3-42F5-AB01-65A71DAFC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966566-A9A0-4D5A-9918-B3FFBED7B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E29244-EF59-4A3A-8E90-CDE915011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E71F4-61A1-409A-BCF6-5C9FCC25C97B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EFF567-145B-42E0-A223-B1B9D5362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CEA93-188E-43A2-8EF1-23EAB8221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AF9B-CD7A-4C28-9AC9-BED9A8F2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755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B5242-9EC2-4D67-80D0-E0A4D322E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8B643C-2D44-4E89-B746-0F1884607A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065A0-F5FA-434A-83D9-397909D85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E71F4-61A1-409A-BCF6-5C9FCC25C97B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81AF60-AD29-47A0-A9CD-4733A4167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D6AE6-284A-4ABD-9F1E-A43C727B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AF9B-CD7A-4C28-9AC9-BED9A8F2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325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1D7F18-AE93-4CA0-9436-BF733CD52C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5700FF-4565-4634-829E-8C6FE15378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FCBFB-3687-441C-A0E7-AF6454A4B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E71F4-61A1-409A-BCF6-5C9FCC25C97B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B7D9A4-52EF-421C-BBA7-B09E450E5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5A660-C63A-419E-B47F-884F0DBE2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AF9B-CD7A-4C28-9AC9-BED9A8F2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687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26F1B-2A1A-4BF2-9B9C-5459B6AEF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3C1C0-D36E-485A-9986-B06A97A1B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5D591E-3871-40C0-BBB4-94F1A40CF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E71F4-61A1-409A-BCF6-5C9FCC25C97B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17D76-0052-4CD5-92FA-43BD23001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87195-321D-411F-8202-1240CF957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AF9B-CD7A-4C28-9AC9-BED9A8F2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3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8467D-DEC6-47FE-9A5A-4542D5DDD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5827B-ABC5-4CAA-AE3F-C5E19EB46E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860BE-2F05-4E90-8B5A-CB3835766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E71F4-61A1-409A-BCF6-5C9FCC25C97B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9D5C1F-97FD-48C2-BBB5-FC4B09B29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98CC0-A714-4E38-BDA2-6E40138D7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AF9B-CD7A-4C28-9AC9-BED9A8F2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384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D9B05-8459-4E7B-B14B-44433588A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19198-52F0-453E-8BD7-9AF8E3D45B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590A54-B580-45DF-9FAE-E6C4B66325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C1C2A-0CCD-4A74-8E15-65936265B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E71F4-61A1-409A-BCF6-5C9FCC25C97B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7D0C23-208C-4C07-A5E6-C6218FF47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305DD9-2E2C-4E14-A4ED-5511F074F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AF9B-CD7A-4C28-9AC9-BED9A8F2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77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E6A41-6676-4791-9854-B86A8381B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C6A05-DDE9-4C68-928D-314AB6F2CF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3A8EF3-8642-4C0D-81FD-42936DB296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C92BAE-D2A0-455C-AFC4-C45E01140E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2DF1C7-6F32-47FA-8EF0-007D36AA5F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8455CB-6906-4D66-A4C3-F6BE66E35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E71F4-61A1-409A-BCF6-5C9FCC25C97B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D2FC51-8F33-4B22-8FFB-7FAFE65E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D2F715-9E53-4E2B-A3EF-E798DF48B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AF9B-CD7A-4C28-9AC9-BED9A8F2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36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0376E-BE0E-4956-A354-3BB4F8987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92F28F-DFBE-44EA-B90C-76B22FAAF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E71F4-61A1-409A-BCF6-5C9FCC25C97B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3ADC38-98F7-4FD8-A6F6-25CFC7CA0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592576-EC5D-47C0-8515-CD54DF48C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AF9B-CD7A-4C28-9AC9-BED9A8F2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781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81D5F8-65FC-4B87-95EF-55D2DC6C3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E71F4-61A1-409A-BCF6-5C9FCC25C97B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E5BAAB-391A-4A6F-A4D8-5194394B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8095EF-F9AF-496C-9E47-95FB40303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AF9B-CD7A-4C28-9AC9-BED9A8F2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991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F4FD8-3888-40D7-B4BA-3AED3BE99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8BACA-E93E-4263-ABE9-080BC4CE1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11D7DC-03C4-441A-B987-D3B4F6D6E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996F5C-3238-443C-8743-86827DAAB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E71F4-61A1-409A-BCF6-5C9FCC25C97B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3B3377-EB1E-479F-9AC3-24028421A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8F2A56-202A-4002-998E-68303B3D4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AF9B-CD7A-4C28-9AC9-BED9A8F2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79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8AC52-021E-4110-853E-0580BB1D4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B6341B-5FF9-47B2-90EE-D8AF914B67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26EB8E-F8BA-4C49-AA58-F4DB021968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C821D4-1329-435F-9713-2DD9E0337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E71F4-61A1-409A-BCF6-5C9FCC25C97B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B82399-C92C-4462-B542-2CF997C87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61224-7652-43BD-B599-40848BEFD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0AF9B-CD7A-4C28-9AC9-BED9A8F2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339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281613-9E95-4E53-B7FE-5B368C5D6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B214A6-641B-40E9-B2E6-5A453B244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B3A0C-6AC1-4AED-B1B8-3C2103E544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E71F4-61A1-409A-BCF6-5C9FCC25C97B}" type="datetimeFigureOut">
              <a:rPr lang="en-US" smtClean="0"/>
              <a:t>5/21/2021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C4D5B2-0469-4DB0-8820-62A6CD2857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57D7D-B9DE-4934-B868-AD8489CE54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0AF9B-CD7A-4C28-9AC9-BED9A8F2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78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A89221D-785A-477E-B6EE-CE7874DA7E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740" y="789876"/>
            <a:ext cx="3734100" cy="497880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763A76F-27D6-4212-8736-D0F321595F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9765" y="789876"/>
            <a:ext cx="3636693" cy="4848924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934916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A89221D-785A-477E-B6EE-CE7874DA7E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914" y="659062"/>
            <a:ext cx="3671786" cy="489571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787DA92-492E-46B6-8DC6-F158C022FD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8752" y="581525"/>
            <a:ext cx="3880334" cy="5173779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681503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A89221D-785A-477E-B6EE-CE7874DA7E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7221" y="562808"/>
            <a:ext cx="3840229" cy="512030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B12363C-8C71-4E60-AD13-E744A4148D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2362" y="634999"/>
            <a:ext cx="3840228" cy="5120304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203511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Goba, Jennifer</dc:creator>
  <cp:lastModifiedBy>Driscoll, John J.,Police and Security</cp:lastModifiedBy>
  <cp:revision>4</cp:revision>
  <dcterms:created xsi:type="dcterms:W3CDTF">2021-05-21T19:21:26Z</dcterms:created>
  <dcterms:modified xsi:type="dcterms:W3CDTF">2021-05-21T19:59:24Z</dcterms:modified>
</cp:coreProperties>
</file>